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4988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06" autoAdjust="0"/>
  </p:normalViewPr>
  <p:slideViewPr>
    <p:cSldViewPr>
      <p:cViewPr varScale="1">
        <p:scale>
          <a:sx n="75" d="100"/>
          <a:sy n="75" d="100"/>
        </p:scale>
        <p:origin x="-1666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6AFA5-E94C-4468-981C-C2DBDC0C4DED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BCAB-CEFF-4341-BF54-D052B0671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22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smtClean="0"/>
              <a:t/>
            </a:r>
            <a:br>
              <a:rPr lang="cs-CZ" sz="120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8BCAB-CEFF-4341-BF54-D052B0671D1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31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42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5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9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8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26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00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83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4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48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89EF-CBEF-49AE-B6D7-01006504747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E0DBC-ED5E-4742-9555-49A1588B8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42060\Pictures\467436998_515046798192263_438850671587750746_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14" y="116632"/>
            <a:ext cx="8727274" cy="6624736"/>
          </a:xfrm>
          <a:prstGeom prst="rect">
            <a:avLst/>
          </a:prstGeom>
          <a:noFill/>
          <a:effectLst>
            <a:glow>
              <a:schemeClr val="bg1">
                <a:alpha val="40000"/>
              </a:schemeClr>
            </a:glow>
            <a:outerShdw blurRad="508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6395" y="404664"/>
            <a:ext cx="8208912" cy="1152127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BRIGÁDA V LOKALITĚ DOLNA - RAPOTICE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6669360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91580" y="1115398"/>
            <a:ext cx="78488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srdečně Vás zveme na brigádu, která se uskuteční v </a:t>
            </a:r>
            <a:r>
              <a:rPr lang="cs-CZ" sz="2000" b="1" dirty="0" smtClean="0"/>
              <a:t>sobotu</a:t>
            </a:r>
            <a:r>
              <a:rPr lang="cs-CZ" b="1" dirty="0" smtClean="0"/>
              <a:t>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07704" y="1792506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/>
              <a:t>5. dubna 2025 od 8:00 do 12:00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323528" y="249289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b="1" dirty="0" smtClean="0"/>
              <a:t>Společně se postaráme o údržbu této krásné přírodní oblasti - čeká nás úklid, prořezání náletových dřevin a další práce na zlepšení stavu krajiny.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52379" y="3313870"/>
            <a:ext cx="85401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Co s sebou: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•pracovní rukavice, pevnou obuv a dobrou náladu</a:t>
            </a:r>
            <a:br>
              <a:rPr lang="cs-CZ" dirty="0" smtClean="0"/>
            </a:br>
            <a:r>
              <a:rPr lang="cs-CZ" dirty="0" smtClean="0"/>
              <a:t>•pokud máte k dispozici zahradní nářadí (hrábě, pilky, nůžky na větve), bude vítané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6254" y="4365104"/>
            <a:ext cx="85689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Po skončení brigády bude pro všechny účastníky připraveno </a:t>
            </a:r>
            <a:r>
              <a:rPr lang="cs-CZ" sz="2000" b="1" dirty="0" smtClean="0"/>
              <a:t>občerstvení</a:t>
            </a:r>
            <a:r>
              <a:rPr lang="cs-CZ" sz="2000" dirty="0" smtClean="0"/>
              <a:t> jako malé poděkování za odvedenou práci.</a:t>
            </a:r>
            <a:br>
              <a:rPr lang="cs-CZ" sz="20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23528" y="5301208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Přijďte nám pomoci zvelebit součást naší obce a užít si dopoledne na čerstvém vzduchu</a:t>
            </a:r>
            <a:r>
              <a:rPr lang="cs-CZ" sz="1600" dirty="0" smtClean="0"/>
              <a:t>. </a:t>
            </a:r>
          </a:p>
          <a:p>
            <a:pPr algn="ctr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Těšíme se na Vás!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397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86</Words>
  <Application>Microsoft Office PowerPoint</Application>
  <PresentationFormat>Předvádění na obrazovce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BRIGÁDA V LOKALITĚ DOLNA - RAPOTICE 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Brigáda v lokalitě Dolna se koná 5. 4. 2025 od 8:00 – 12:00</dc:title>
  <dc:creator>42060</dc:creator>
  <cp:lastModifiedBy>42060</cp:lastModifiedBy>
  <cp:revision>8</cp:revision>
  <cp:lastPrinted>2025-03-31T16:36:30Z</cp:lastPrinted>
  <dcterms:created xsi:type="dcterms:W3CDTF">2025-02-21T07:47:14Z</dcterms:created>
  <dcterms:modified xsi:type="dcterms:W3CDTF">2025-03-31T16:41:44Z</dcterms:modified>
</cp:coreProperties>
</file>